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4" r:id="rId4"/>
    <p:sldId id="265" r:id="rId5"/>
    <p:sldId id="263" r:id="rId6"/>
    <p:sldId id="267" r:id="rId7"/>
    <p:sldId id="262" r:id="rId8"/>
    <p:sldId id="259" r:id="rId9"/>
    <p:sldId id="261" r:id="rId10"/>
    <p:sldId id="260" r:id="rId11"/>
    <p:sldId id="257" r:id="rId12"/>
    <p:sldId id="258" r:id="rId13"/>
    <p:sldId id="25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ser" id="{0BA7B688-3825-4849-A541-83F874F2AFCC}">
          <p14:sldIdLst>
            <p14:sldId id="266"/>
          </p14:sldIdLst>
        </p14:section>
        <p14:section name="Pipeline" id="{A4358706-88E7-4D2D-A96C-9D72BEE0457E}">
          <p14:sldIdLst>
            <p14:sldId id="268"/>
            <p14:sldId id="264"/>
            <p14:sldId id="265"/>
            <p14:sldId id="263"/>
            <p14:sldId id="267"/>
            <p14:sldId id="262"/>
            <p14:sldId id="259"/>
            <p14:sldId id="261"/>
            <p14:sldId id="260"/>
            <p14:sldId id="257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4B1E0-4797-4E83-AA1A-6993FC15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A43E3-FAEA-403A-ADF3-20FF0B76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3F1B2-249B-4D65-97B9-3DDFB99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0B707-0567-4CC5-8CDB-9F643E5A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3222-2910-4A23-89D3-1AC64092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1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B65C-EA27-4A28-8643-3349BD6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CFBA5-7F85-497B-A9FA-650C6BD4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C5F1A-9562-49EE-9397-85CCAA08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A62B9-BF15-4863-BD0E-92CE689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4EF1-632C-455E-9A45-EB788FC3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7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33AA29-E17F-4D24-87B2-A06FF319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011C9-82EC-4AE4-85B7-D84E64B1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24489-FBE5-4925-947B-A5C039FF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1334A-86DB-4370-ABFB-505E2481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04F84-CD3A-4736-8942-E48EC31A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13788-CD23-4D1E-A9F3-869602FE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77AD3-4C41-4F47-848B-66BFEAC2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D9EE-2535-4B44-BB8B-094ED715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9B95-4EF3-44A1-B1B4-9785ACB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DA7B7-6BA8-4ACC-B747-15B48FCF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A31B-CE53-4807-9CFA-63174B29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B661-60F0-4DFB-AB87-58FA610F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247F3-FBA3-4A81-AA9B-1147FADA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F2B3C-A7FD-4622-8629-E3D62C87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7B707-E132-4457-8E17-2678E67F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B678-1F9F-4C54-8081-3B02D75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64E4C-D2A3-40C6-BD35-FE27C364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FC704B-978C-4C49-9CCB-8D7AB5EC3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2EB0-4F7C-40D3-B8C5-F3EFD6D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9B467-55F9-4287-8726-B474106C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68857-74D0-47BE-B3AA-3774A85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F2B8F-5C83-4E8B-A090-39C2482F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28979-E037-4ED7-AE86-97B980D0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4029C-D769-4747-9A75-CEF2D997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850AE-013D-47F7-97B1-FF683E8E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E490-6933-4574-BDF9-E39E24EBA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E0D16-D477-4204-8B32-BDA28B9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FD8DEA-135D-4031-81C4-72B1DF2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3E5AE-584E-4B73-9706-54699A4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4835C-E84C-44D0-BEBF-9CC347E9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6703F-A5E2-4CEE-8623-FF39AD5C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9747B-D074-47D1-AE5E-C6EFD50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01870-F39E-49BF-A35A-773C34D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0B9EB-139B-4670-B5AA-EE2D8C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EA291-088C-49A6-9FE1-E68BD8F4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2FEDD-8C90-400B-8DD8-BFA47269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2090-ADED-4886-BABE-19888AC4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242-454C-4692-AB2D-143E3E4F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D29B5-755F-4DC0-846E-E04A2E63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EF86D-D487-4297-A2AA-970700F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2417A-CFAF-46BB-AD92-491AA744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53C9D-5C99-404D-9F1E-6D1B2C4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FAB2-0695-42E2-86A1-3DCBCA4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3C700A-480C-4AAC-AA91-5BC6A3F3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AD5DE-EDB9-42A2-B317-7F64EEE9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2F4B8-B12A-4015-87E8-6B88E1AE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89AFF-78BE-4032-9314-E2BC14A0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09522-6E8E-40DA-A984-AB92A757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1A108C-D8DC-4E91-B1BB-583181B4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D9D8-4344-47F8-8091-74C94F44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9DC16-8A79-473B-BC77-34ED7865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0BE2-F662-4C5B-98EB-2EED5451C19F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CBE81-3C08-4E46-B594-ACC85DF1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A24CB-2CA4-4ECA-8FB5-951EC5B7C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ABEB1A-E861-4BE7-B530-D5725F28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7" y="0"/>
            <a:ext cx="967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19057-149F-4348-94F3-A0812769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BA1C9-21E1-4C24-B140-FB87E54D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A86451-B0C7-4A3D-ACA6-734F562E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362636-CFDB-4605-82C3-1C84D8AD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00926D-77DB-4B2F-982C-BA99D642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" y="0"/>
            <a:ext cx="12144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52A70A-94F3-482F-AF73-9217F8E467D8}"/>
              </a:ext>
            </a:extLst>
          </p:cNvPr>
          <p:cNvGrpSpPr/>
          <p:nvPr/>
        </p:nvGrpSpPr>
        <p:grpSpPr>
          <a:xfrm>
            <a:off x="-57757" y="-1"/>
            <a:ext cx="12249758" cy="5592027"/>
            <a:chOff x="-57757" y="-1"/>
            <a:chExt cx="12249758" cy="55920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B368F1-0C64-49F1-B2CA-6B5BECDD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757" y="0"/>
              <a:ext cx="7169858" cy="55920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F5001-2FBE-46C6-808F-64CB750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1" y="-1"/>
              <a:ext cx="5041900" cy="55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03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E92A88-7232-4AB2-A973-EB52BD2C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279"/>
            <a:ext cx="12192000" cy="48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B80CB8-85D0-4E29-8958-4786408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7"/>
            <a:ext cx="12192000" cy="5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D212FB-00B2-488D-A6EF-9D5894C6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55"/>
            <a:ext cx="12192000" cy="57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6E5E8-382F-48CF-9B4A-170BE3A0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95087-B9B8-4E79-995E-E01885AD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25"/>
            <a:ext cx="12192000" cy="59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CECE1-6315-46D1-A671-5DFD551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"/>
            <a:ext cx="12192000" cy="4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8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Zimeng</dc:creator>
  <cp:lastModifiedBy>admin</cp:lastModifiedBy>
  <cp:revision>15</cp:revision>
  <dcterms:created xsi:type="dcterms:W3CDTF">2023-03-10T17:18:57Z</dcterms:created>
  <dcterms:modified xsi:type="dcterms:W3CDTF">2024-02-01T16:11:27Z</dcterms:modified>
</cp:coreProperties>
</file>